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9A31-BB06-4428-B3E0-09B097CE6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9F1D-A52C-46FC-852C-2668AE85B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94F6-BFED-4B4A-BC1A-24148567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FFEC-5E2F-4E74-9F58-4E163D38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A455-DFFF-4554-BABF-8C62BE2A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410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0352-B0DF-4DF4-8268-0D09C98A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7BA5B-94A1-4DE6-9AEC-B84EB75B7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4007B-1A79-41B1-A397-1BD4432F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CC30-1C4C-4A65-A3D4-7D8D056D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8DB4C-2A1C-4E90-BD75-805BCFE2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610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8F359-3649-498D-9100-F1E8F7F3A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1A9C9-5D73-4FEC-9036-DE9033D65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E0704-27FA-4E94-9802-0C8AD52A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1551E-A5B2-4A0A-BDCC-8D991897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08838-9ED3-4D61-90D9-1477D7C0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065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F879-9E11-468D-B49E-81E0289D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3CED-7D54-4AFA-B5C1-845D35EF9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1DF4-9A7A-426C-A634-E3D054D7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E85EB-954D-43A2-9287-88FD7D06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5396-C5F6-4135-8F9F-06B741CF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150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9598-354D-409E-8675-61FFAF1F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F5E83-CC15-42EF-807A-FAE5DB389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3F4F-30D6-4CA3-9BAB-88CC85C4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23E00-99E2-4A6A-A8A9-51C20A5E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91CE-3610-4118-9DC3-278860E7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075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6CC3-D192-4753-AC8E-66FBE0E7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B3B1-F923-4140-91F2-8574E1644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121E9-A8C8-4DC0-BE35-49BFDBE8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DF2F-DCCC-4EE8-BDF7-4822A8D5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8BDCE-3517-4CC7-A6C7-EA830578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669C0-743B-406C-ACF0-9874D3F0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14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F559-2448-42D9-8950-F0036579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C37C-F3DF-4DF2-88BB-22B099DE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713C-8C53-4B42-AFB4-1BC3D7BC3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414EA-BB03-4CA8-ACA6-B11121714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4E67D-7CB8-4715-8457-80F3C4B9D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33D27-1C58-49D2-A97D-D63DE932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0CC3B-FD2A-4124-86C8-D92E4F79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75E11-29B8-4FF2-9F5F-53FF3D31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539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CE9C-53AD-49C0-921C-B3E23D68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96FE4-31A0-4054-92E3-996E0A6B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D9753-22D6-4EE8-ACD9-0E7ABFDC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297BC-4466-49B6-8524-80D131F6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075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92E61-FC8F-4D5C-9C7C-B08B4FBF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4391A-BEEA-422E-AC9F-FBB0F081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D30F-30E4-41AB-A302-647668D5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25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3EF5-DECB-4F38-8788-26C1FA66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DD93-ADF9-4B33-8048-78FEAA10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3D704-CFCB-4C8E-86A5-E0643E8BA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CB67E-30C3-42EB-B3C5-709547BD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B7B6F-222E-42F3-A2AF-A87854B9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B07D2-13A4-415F-9F2B-2BA815B5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687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4A61-C64D-4C9B-BB18-B81623FF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CB825-83C1-43D3-BFB6-AA1D2A8F6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A9103-E442-44AC-A088-E1EB2A276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FF6CA-DD54-485A-BFB3-6A3C0856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50A0E-68DA-47C4-8D65-98FD7E92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86260-52C7-49A7-BB1C-FA37A614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12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12DDE-8D1C-4037-B4DC-BF7BD2A0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CB9A6-37B6-4457-A0F8-601E5583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8D19-C8B9-4FA7-B9AD-6F7C064DC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F55C0-DF73-4799-AF6A-453FE394151E}" type="datetimeFigureOut">
              <a:rPr lang="en-PH" smtClean="0"/>
              <a:t>05/04/2022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A6B31-75A4-402A-9C83-AFC507AE6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81E6-252D-4F10-B98C-E9385D3D6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2612-1D97-4E3C-BB87-66BF6074130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103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rrow&#10;&#10;Description automatically generated with low confidence">
            <a:extLst>
              <a:ext uri="{FF2B5EF4-FFF2-40B4-BE49-F238E27FC236}">
                <a16:creationId xmlns:a16="http://schemas.microsoft.com/office/drawing/2014/main" id="{A9E5027D-2C20-4B82-8525-A98A49DD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BBE26C1-9FE8-4908-9DB6-FED9E9E91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F947-E00D-478C-8B1B-5F37BC2D7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6808-05D1-4444-A733-B93C02D4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8952" cy="68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F1BF0-3990-4A9F-82A8-1C47C6A1E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5B4AC74-E0D8-4A60-8C3D-F9555C25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3561F77-35CA-4B35-BCBD-B8B5DCAC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D1D695F4-07B2-4A05-ADE3-5608E0A23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112BC5EE-96DB-4DED-9691-07AB390A1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18A56806-A36A-4BA6-BC03-2B47BF97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0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CE4C117-948C-4AD4-980C-28B89A621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9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7BD4EBC-BFA9-4EEF-A3C3-1AB513A1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 with medium confidence">
            <a:extLst>
              <a:ext uri="{FF2B5EF4-FFF2-40B4-BE49-F238E27FC236}">
                <a16:creationId xmlns:a16="http://schemas.microsoft.com/office/drawing/2014/main" id="{14879DAF-602F-4824-8112-3403973B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, bubble chart&#10;&#10;Description automatically generated">
            <a:extLst>
              <a:ext uri="{FF2B5EF4-FFF2-40B4-BE49-F238E27FC236}">
                <a16:creationId xmlns:a16="http://schemas.microsoft.com/office/drawing/2014/main" id="{6D0D50AA-C006-4EE9-AAC9-C1A5FB674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E93682-43B5-46E2-94EE-FB5AE25F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9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F12E66-F23F-469D-BEF0-AF6806993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6BC65F3-7E76-4380-BA3F-3603B9CCE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E5D9E0C6-53B7-4D96-B1D0-E4B8DF4F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12E42729-FE9D-4C4C-9BD2-847DBD18E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641AB1-E133-42D1-A467-EEB630AF6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eople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D1EDE753-63DA-49FD-A1C8-628F3CF99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3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C3B8E8D-AC9D-45FD-BE35-1D833E5D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970018E5-F7F5-4917-ADB6-CC69A2883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BBE22908-980A-44A0-9D0A-85272A270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7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rrow&#10;&#10;Description automatically generated with low confidence">
            <a:extLst>
              <a:ext uri="{FF2B5EF4-FFF2-40B4-BE49-F238E27FC236}">
                <a16:creationId xmlns:a16="http://schemas.microsoft.com/office/drawing/2014/main" id="{6FF33A22-1E12-4A4D-84D8-A9FF310F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75AE7BCD-9908-4600-BDD6-BBE294B45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42098-0A5B-4267-94B1-9044C4AF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61F13D7-3D53-4723-B1EC-352CB460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CD6A63-E191-4771-AACA-9FA05FE8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B1D013-75CC-4F13-B2C6-2523A28FC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hand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2446FFEA-501A-4BBD-BA45-24566ACD8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Maquiling, Jet (Student)</dc:creator>
  <cp:lastModifiedBy>Maquiling, Jet (Student)</cp:lastModifiedBy>
  <cp:revision>3</cp:revision>
  <dcterms:created xsi:type="dcterms:W3CDTF">2022-04-05T01:15:52Z</dcterms:created>
  <dcterms:modified xsi:type="dcterms:W3CDTF">2022-04-05T03:59:01Z</dcterms:modified>
</cp:coreProperties>
</file>